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7510E6A-22E8-489F-810C-E5ED014A6147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421330A-8B45-41FE-922C-BC2C9B6A8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26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0E6A-22E8-489F-810C-E5ED014A6147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330A-8B45-41FE-922C-BC2C9B6A8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07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0E6A-22E8-489F-810C-E5ED014A6147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330A-8B45-41FE-922C-BC2C9B6A8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615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0E6A-22E8-489F-810C-E5ED014A6147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330A-8B45-41FE-922C-BC2C9B6A8AD3}" type="slidenum">
              <a:rPr lang="fr-FR" smtClean="0"/>
              <a:t>‹N°›</a:t>
            </a:fld>
            <a:endParaRPr lang="fr-F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6682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0E6A-22E8-489F-810C-E5ED014A6147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330A-8B45-41FE-922C-BC2C9B6A8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919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0E6A-22E8-489F-810C-E5ED014A6147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330A-8B45-41FE-922C-BC2C9B6A8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997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0E6A-22E8-489F-810C-E5ED014A6147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330A-8B45-41FE-922C-BC2C9B6A8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28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0E6A-22E8-489F-810C-E5ED014A6147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330A-8B45-41FE-922C-BC2C9B6A8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998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0E6A-22E8-489F-810C-E5ED014A6147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330A-8B45-41FE-922C-BC2C9B6A8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70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0E6A-22E8-489F-810C-E5ED014A6147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330A-8B45-41FE-922C-BC2C9B6A8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17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0E6A-22E8-489F-810C-E5ED014A6147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330A-8B45-41FE-922C-BC2C9B6A8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16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0E6A-22E8-489F-810C-E5ED014A6147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330A-8B45-41FE-922C-BC2C9B6A8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24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0E6A-22E8-489F-810C-E5ED014A6147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330A-8B45-41FE-922C-BC2C9B6A8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900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0E6A-22E8-489F-810C-E5ED014A6147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330A-8B45-41FE-922C-BC2C9B6A8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66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0E6A-22E8-489F-810C-E5ED014A6147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330A-8B45-41FE-922C-BC2C9B6A8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91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0E6A-22E8-489F-810C-E5ED014A6147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330A-8B45-41FE-922C-BC2C9B6A8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09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0E6A-22E8-489F-810C-E5ED014A6147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330A-8B45-41FE-922C-BC2C9B6A8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69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10E6A-22E8-489F-810C-E5ED014A6147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1330A-8B45-41FE-922C-BC2C9B6A8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805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dad-valdemarne.fr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76423" y="152400"/>
            <a:ext cx="8791575" cy="800100"/>
          </a:xfrm>
        </p:spPr>
        <p:txBody>
          <a:bodyPr/>
          <a:lstStyle/>
          <a:p>
            <a:pPr algn="ctr"/>
            <a:r>
              <a:rPr lang="fr-FR" dirty="0" smtClean="0"/>
              <a:t>Stage en entreprise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76423" y="952500"/>
            <a:ext cx="8791575" cy="622300"/>
          </a:xfrm>
        </p:spPr>
        <p:txBody>
          <a:bodyPr>
            <a:normAutofit/>
          </a:bodyPr>
          <a:lstStyle/>
          <a:p>
            <a:pPr algn="ctr"/>
            <a:r>
              <a:rPr lang="fr-FR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Centre d’accès au droit – Tribunal judiciaire de </a:t>
            </a:r>
            <a:r>
              <a:rPr lang="fr-FR" sz="2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créteil</a:t>
            </a:r>
            <a:endParaRPr lang="fr-FR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7397" t="37399" r="7604" b="29675"/>
          <a:stretch/>
        </p:blipFill>
        <p:spPr>
          <a:xfrm>
            <a:off x="1876423" y="2044956"/>
            <a:ext cx="9156700" cy="2726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2058985" y="6223000"/>
            <a:ext cx="8791575" cy="622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Florian Alvarez - 2021</a:t>
            </a:r>
            <a:endParaRPr lang="fr-FR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76423" y="152400"/>
            <a:ext cx="8791575" cy="800100"/>
          </a:xfrm>
        </p:spPr>
        <p:txBody>
          <a:bodyPr/>
          <a:lstStyle/>
          <a:p>
            <a:pPr algn="ctr"/>
            <a:r>
              <a:rPr lang="fr-FR" cap="none" dirty="0" smtClean="0"/>
              <a:t>Sommaire</a:t>
            </a:r>
            <a:endParaRPr lang="fr-FR" cap="non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02123" y="1224643"/>
            <a:ext cx="9820277" cy="44323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fr-FR" sz="4000" cap="none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Lieu de stage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fr-FR" sz="4000" cap="none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CDAD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fr-FR" sz="4000" cap="none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Site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fr-FR" sz="4000" cap="none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Wordpress</a:t>
            </a:r>
            <a:endParaRPr lang="fr-FR" sz="4000" cap="none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fr-FR" sz="4000" cap="none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Documentation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fr-FR" sz="4000" cap="none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fr-FR" sz="4000" cap="none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2058985" y="6223000"/>
            <a:ext cx="8791575" cy="622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Florian Alvarez - 2021</a:t>
            </a:r>
            <a:endParaRPr lang="fr-FR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5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76423" y="152400"/>
            <a:ext cx="8791575" cy="800100"/>
          </a:xfrm>
        </p:spPr>
        <p:txBody>
          <a:bodyPr/>
          <a:lstStyle/>
          <a:p>
            <a:pPr algn="ctr"/>
            <a:r>
              <a:rPr lang="fr-FR" cap="none" dirty="0" smtClean="0"/>
              <a:t>Lieu de stage</a:t>
            </a:r>
            <a:endParaRPr lang="fr-FR" cap="none" dirty="0"/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2058985" y="6223000"/>
            <a:ext cx="8791575" cy="622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Florian Alvarez - 2021</a:t>
            </a:r>
            <a:endParaRPr lang="fr-FR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66" y="1928993"/>
            <a:ext cx="5448304" cy="3402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2058983" y="866339"/>
            <a:ext cx="8791575" cy="1244600"/>
          </a:xfrm>
        </p:spPr>
        <p:txBody>
          <a:bodyPr>
            <a:normAutofit/>
          </a:bodyPr>
          <a:lstStyle/>
          <a:p>
            <a:pPr algn="ctr"/>
            <a:r>
              <a:rPr lang="fr-FR" sz="2800" cap="non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Tribunal judiciaire de </a:t>
            </a:r>
            <a:r>
              <a:rPr lang="fr-FR" sz="2800" cap="non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</a:t>
            </a:r>
            <a:r>
              <a:rPr lang="fr-FR" sz="2800" cap="non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réteil</a:t>
            </a:r>
          </a:p>
          <a:p>
            <a:pPr algn="ctr"/>
            <a:endParaRPr lang="fr-FR" sz="2400" cap="none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6637330" y="1844238"/>
            <a:ext cx="4960716" cy="3487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cap="non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Tribunal judiciaire de Créteil</a:t>
            </a:r>
          </a:p>
          <a:p>
            <a:r>
              <a:rPr lang="fr-FR" sz="2400" cap="non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Rue Pasteur </a:t>
            </a:r>
            <a:r>
              <a:rPr lang="fr-FR" sz="2400" cap="non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Valery </a:t>
            </a:r>
            <a:r>
              <a:rPr lang="fr-FR" sz="2400" cap="non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Radot</a:t>
            </a:r>
            <a:endParaRPr lang="fr-FR" sz="2400" cap="none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fr-FR" sz="2400" i="1" cap="non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94011 Créteil</a:t>
            </a:r>
          </a:p>
          <a:p>
            <a:endParaRPr lang="fr-FR" sz="2400" cap="none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fr-FR" sz="2400" cap="non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- Stage réalisé en </a:t>
            </a:r>
            <a:r>
              <a:rPr lang="fr-FR" sz="2400" b="1" cap="non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télétravail</a:t>
            </a:r>
          </a:p>
          <a:p>
            <a:r>
              <a:rPr lang="fr-FR" sz="2400" cap="non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- Pour le Service </a:t>
            </a:r>
            <a:r>
              <a:rPr lang="fr-FR" sz="2400" b="1" cap="non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CDAD</a:t>
            </a:r>
            <a:r>
              <a:rPr lang="fr-FR" sz="2400" cap="non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du tribunal</a:t>
            </a:r>
          </a:p>
        </p:txBody>
      </p:sp>
    </p:spTree>
    <p:extLst>
      <p:ext uri="{BB962C8B-B14F-4D97-AF65-F5344CB8AC3E}">
        <p14:creationId xmlns:p14="http://schemas.microsoft.com/office/powerpoint/2010/main" val="83993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76423" y="152400"/>
            <a:ext cx="8791575" cy="800100"/>
          </a:xfrm>
        </p:spPr>
        <p:txBody>
          <a:bodyPr/>
          <a:lstStyle/>
          <a:p>
            <a:pPr algn="ctr"/>
            <a:r>
              <a:rPr lang="fr-FR" cap="none" dirty="0" smtClean="0"/>
              <a:t>Le CDAD</a:t>
            </a:r>
            <a:endParaRPr lang="fr-FR" cap="none" dirty="0"/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2058985" y="6223000"/>
            <a:ext cx="8791575" cy="622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Florian Alvarez - 2021</a:t>
            </a:r>
            <a:endParaRPr lang="fr-FR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2058983" y="866339"/>
            <a:ext cx="8791575" cy="1244600"/>
          </a:xfrm>
        </p:spPr>
        <p:txBody>
          <a:bodyPr>
            <a:normAutofit/>
          </a:bodyPr>
          <a:lstStyle/>
          <a:p>
            <a:pPr algn="ctr"/>
            <a:r>
              <a:rPr lang="fr-FR" sz="2800" cap="non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Centre d’Accès au Droit</a:t>
            </a:r>
          </a:p>
          <a:p>
            <a:pPr algn="ctr"/>
            <a:endParaRPr lang="fr-FR" sz="2400" cap="none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6938954" y="1972777"/>
            <a:ext cx="5253046" cy="3963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fr-FR" sz="2300" cap="non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Permet </a:t>
            </a:r>
            <a:r>
              <a:rPr lang="fr-FR" sz="2300" cap="non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de guider les personnes vers les bonnes structures et procédures </a:t>
            </a:r>
            <a:r>
              <a:rPr lang="fr-FR" sz="2300" cap="non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juridiques</a:t>
            </a:r>
            <a:endParaRPr lang="fr-FR" sz="2300" cap="none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300" cap="non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Informe </a:t>
            </a:r>
            <a:r>
              <a:rPr lang="fr-FR" sz="2300" cap="non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les personnes sur l’existence de leurs divers </a:t>
            </a:r>
            <a:r>
              <a:rPr lang="fr-FR" sz="2300" cap="non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droits</a:t>
            </a:r>
            <a:endParaRPr lang="fr-FR" sz="2300" cap="none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300" cap="non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Met en relation avec les professionnels qualifiés pour régler le problème</a:t>
            </a:r>
            <a:endParaRPr lang="fr-FR" sz="2300" cap="none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49062" t="37398" r="7397" b="30894"/>
          <a:stretch/>
        </p:blipFill>
        <p:spPr>
          <a:xfrm>
            <a:off x="1146170" y="1972777"/>
            <a:ext cx="5522930" cy="3091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13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76423" y="152400"/>
            <a:ext cx="8791575" cy="800100"/>
          </a:xfrm>
        </p:spPr>
        <p:txBody>
          <a:bodyPr/>
          <a:lstStyle/>
          <a:p>
            <a:pPr algn="ctr"/>
            <a:r>
              <a:rPr lang="fr-FR" cap="none" dirty="0" smtClean="0"/>
              <a:t>Le Site</a:t>
            </a:r>
            <a:endParaRPr lang="fr-FR" cap="none" dirty="0"/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2058985" y="6223000"/>
            <a:ext cx="8791575" cy="622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Florian Alvarez - 2021</a:t>
            </a:r>
            <a:endParaRPr lang="fr-FR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2058983" y="866339"/>
            <a:ext cx="8791575" cy="1244600"/>
          </a:xfrm>
        </p:spPr>
        <p:txBody>
          <a:bodyPr>
            <a:normAutofit/>
          </a:bodyPr>
          <a:lstStyle/>
          <a:p>
            <a:pPr algn="ctr"/>
            <a:r>
              <a:rPr lang="fr-FR" sz="2800" cap="none" dirty="0" smtClean="0">
                <a:solidFill>
                  <a:schemeClr val="tx2">
                    <a:lumMod val="40000"/>
                    <a:lumOff val="60000"/>
                  </a:schemeClr>
                </a:solidFill>
                <a:hlinkClick r:id="rId2"/>
              </a:rPr>
              <a:t>Cdad-valdemarne.fr</a:t>
            </a:r>
            <a:endParaRPr lang="fr-FR" sz="2800" cap="none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endParaRPr lang="fr-FR" sz="2400" cap="none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7550143" y="1666439"/>
            <a:ext cx="4633917" cy="44576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fr-FR" sz="2400" cap="non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Modifiable par le personnel du </a:t>
            </a:r>
            <a:r>
              <a:rPr lang="fr-FR" sz="2400" b="1" cap="non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CDAD</a:t>
            </a:r>
            <a:r>
              <a:rPr lang="fr-FR" sz="2400" cap="non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sans besoin de connaissances en </a:t>
            </a:r>
            <a:r>
              <a:rPr lang="fr-FR" sz="2400" cap="non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programmation</a:t>
            </a:r>
          </a:p>
          <a:p>
            <a:pPr marL="342900" indent="-342900">
              <a:buFontTx/>
              <a:buChar char="-"/>
            </a:pPr>
            <a:r>
              <a:rPr lang="fr-FR" sz="2400" cap="non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Accessible aux personnes en situation de handicap</a:t>
            </a:r>
          </a:p>
          <a:p>
            <a:pPr marL="342900" indent="-342900">
              <a:buFontTx/>
              <a:buChar char="-"/>
            </a:pPr>
            <a:r>
              <a:rPr lang="fr-FR" sz="2400" cap="non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Hébergement temporaire dans mon    domaine personnel, puis à </a:t>
            </a:r>
            <a:r>
              <a:rPr lang="fr-FR" sz="2400" b="1" cap="non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cdad-valdemarne.fr</a:t>
            </a:r>
            <a:r>
              <a:rPr lang="fr-FR" sz="2400" cap="non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en attendant l’obtention de </a:t>
            </a:r>
            <a:r>
              <a:rPr lang="fr-FR" sz="2400" b="1" cap="non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cdad-valdemarne.justice.fr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l="833" t="7182" r="18750" b="26151"/>
          <a:stretch/>
        </p:blipFill>
        <p:spPr>
          <a:xfrm>
            <a:off x="98291" y="1590239"/>
            <a:ext cx="7269292" cy="4632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798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76423" y="152400"/>
            <a:ext cx="8791575" cy="800100"/>
          </a:xfrm>
        </p:spPr>
        <p:txBody>
          <a:bodyPr/>
          <a:lstStyle/>
          <a:p>
            <a:pPr algn="ctr"/>
            <a:r>
              <a:rPr lang="fr-FR" cap="none" dirty="0" err="1" smtClean="0"/>
              <a:t>Wordpress</a:t>
            </a:r>
            <a:endParaRPr lang="fr-FR" cap="none" dirty="0"/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2058985" y="6223000"/>
            <a:ext cx="8791575" cy="622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Florian Alvarez - 2021</a:t>
            </a:r>
            <a:endParaRPr lang="fr-FR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2058983" y="866339"/>
            <a:ext cx="8791575" cy="1244600"/>
          </a:xfrm>
        </p:spPr>
        <p:txBody>
          <a:bodyPr>
            <a:normAutofit/>
          </a:bodyPr>
          <a:lstStyle/>
          <a:p>
            <a:pPr algn="ctr"/>
            <a:r>
              <a:rPr lang="fr-FR" sz="2800" cap="non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Site réalisé via </a:t>
            </a:r>
            <a:r>
              <a:rPr lang="fr-FR" sz="2800" cap="non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Wordpress</a:t>
            </a:r>
            <a:endParaRPr lang="fr-FR" sz="2800" cap="none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endParaRPr lang="fr-FR" sz="2400" cap="none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7367583" y="1666439"/>
            <a:ext cx="4824417" cy="40851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fr-FR" sz="2400" cap="non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Permet de créer le site rapidement</a:t>
            </a:r>
          </a:p>
          <a:p>
            <a:pPr marL="342900" indent="-342900">
              <a:buFontTx/>
              <a:buChar char="-"/>
            </a:pPr>
            <a:endParaRPr lang="fr-FR" sz="2400" cap="none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400" cap="non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Donne accès à des outils et modules développeur tiers</a:t>
            </a:r>
          </a:p>
          <a:p>
            <a:pPr marL="342900" indent="-342900">
              <a:buFontTx/>
              <a:buChar char="-"/>
            </a:pPr>
            <a:endParaRPr lang="fr-FR" sz="2400" cap="none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400" cap="non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Permet une modification simple du site par des personnes sans connaissances en programmation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75" y="1812925"/>
            <a:ext cx="5234085" cy="3251636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53680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76423" y="152400"/>
            <a:ext cx="8791575" cy="800100"/>
          </a:xfrm>
        </p:spPr>
        <p:txBody>
          <a:bodyPr/>
          <a:lstStyle/>
          <a:p>
            <a:pPr algn="ctr"/>
            <a:r>
              <a:rPr lang="fr-FR" cap="none" dirty="0" smtClean="0"/>
              <a:t>Documentation</a:t>
            </a:r>
            <a:endParaRPr lang="fr-FR" cap="none" dirty="0"/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2058985" y="6223000"/>
            <a:ext cx="8791575" cy="622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Florian Alvarez - 2021</a:t>
            </a:r>
            <a:endParaRPr lang="fr-FR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2058983" y="866339"/>
            <a:ext cx="8791575" cy="1244600"/>
          </a:xfrm>
        </p:spPr>
        <p:txBody>
          <a:bodyPr>
            <a:normAutofit/>
          </a:bodyPr>
          <a:lstStyle/>
          <a:p>
            <a:pPr algn="ctr"/>
            <a:r>
              <a:rPr lang="fr-FR" sz="2800" cap="non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Fichier explicatif de l’utilisation et modification du site</a:t>
            </a:r>
          </a:p>
          <a:p>
            <a:pPr algn="ctr"/>
            <a:endParaRPr lang="fr-FR" sz="2400" cap="none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3056158" y="2201377"/>
            <a:ext cx="7045786" cy="4021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fr-FR" sz="3600" cap="non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Formation de mon tuteur de stage</a:t>
            </a:r>
          </a:p>
          <a:p>
            <a:pPr marL="342900" indent="-342900">
              <a:buFontTx/>
              <a:buChar char="-"/>
            </a:pPr>
            <a:r>
              <a:rPr lang="fr-FR" sz="3600" cap="non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Explication de l’utilisation </a:t>
            </a:r>
            <a:r>
              <a:rPr lang="fr-FR" sz="3600" cap="non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de </a:t>
            </a:r>
            <a:r>
              <a:rPr lang="fr-FR" sz="3600" cap="non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Wordpress</a:t>
            </a:r>
            <a:r>
              <a:rPr lang="fr-FR" sz="3600" cap="non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3600" cap="non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et l’exploitation du </a:t>
            </a:r>
            <a:r>
              <a:rPr lang="fr-FR" sz="3600" cap="non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site (Documentation Utilisateur)</a:t>
            </a:r>
            <a:endParaRPr lang="fr-FR" sz="3600" cap="none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4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24023" y="2933700"/>
            <a:ext cx="8791575" cy="800100"/>
          </a:xfrm>
        </p:spPr>
        <p:txBody>
          <a:bodyPr/>
          <a:lstStyle/>
          <a:p>
            <a:pPr algn="ctr"/>
            <a:r>
              <a:rPr lang="fr-FR" cap="none" dirty="0" smtClean="0"/>
              <a:t>Conclusion</a:t>
            </a:r>
            <a:endParaRPr lang="fr-FR" cap="none" dirty="0"/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2058985" y="6223000"/>
            <a:ext cx="8791575" cy="622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Florian Alvarez - 2021</a:t>
            </a:r>
            <a:endParaRPr lang="fr-FR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0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270</TotalTime>
  <Words>222</Words>
  <Application>Microsoft Office PowerPoint</Application>
  <PresentationFormat>Grand écran</PresentationFormat>
  <Paragraphs>47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Tw Cen MT</vt:lpstr>
      <vt:lpstr>Circuit</vt:lpstr>
      <vt:lpstr>Stage en entreprise</vt:lpstr>
      <vt:lpstr>Sommaire</vt:lpstr>
      <vt:lpstr>Lieu de stage</vt:lpstr>
      <vt:lpstr>Le CDAD</vt:lpstr>
      <vt:lpstr>Le Site</vt:lpstr>
      <vt:lpstr>Wordpress</vt:lpstr>
      <vt:lpstr>Documentation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en entreprise</dc:title>
  <dc:creator>alvarezrod.flo</dc:creator>
  <cp:lastModifiedBy>alvarezrod.flo</cp:lastModifiedBy>
  <cp:revision>18</cp:revision>
  <dcterms:created xsi:type="dcterms:W3CDTF">2021-03-03T12:37:08Z</dcterms:created>
  <dcterms:modified xsi:type="dcterms:W3CDTF">2021-03-25T10:39:14Z</dcterms:modified>
</cp:coreProperties>
</file>