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009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30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178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716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4306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9081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829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61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014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38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47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6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72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46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074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58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0429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B5A87DF-4FD7-4BF4-AEC9-3864E32183F2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233FEB1-DD4B-4D8C-87D9-EF706D84A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9406" y="488730"/>
            <a:ext cx="9144000" cy="1079061"/>
          </a:xfrm>
        </p:spPr>
        <p:txBody>
          <a:bodyPr/>
          <a:lstStyle/>
          <a:p>
            <a:pPr algn="ctr"/>
            <a:r>
              <a:rPr lang="fr-FR" dirty="0" smtClean="0"/>
              <a:t>Présentation ITIL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1989" y="5912497"/>
            <a:ext cx="8825658" cy="34641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Florian Alvarez - 2020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5020" y="1810548"/>
            <a:ext cx="5845559" cy="3461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90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9406" y="488730"/>
            <a:ext cx="9144000" cy="1079061"/>
          </a:xfrm>
        </p:spPr>
        <p:txBody>
          <a:bodyPr/>
          <a:lstStyle/>
          <a:p>
            <a:pPr algn="ctr"/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1989" y="5912497"/>
            <a:ext cx="8825658" cy="34641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Florian Alvarez - 2020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89" y="1826313"/>
            <a:ext cx="5845559" cy="346170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527547" y="2192271"/>
            <a:ext cx="512316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Définition</a:t>
            </a:r>
          </a:p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But recherché</a:t>
            </a:r>
          </a:p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Concepts de base</a:t>
            </a:r>
          </a:p>
          <a:p>
            <a:pPr marL="742950" lvl="1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Principes organisationnels</a:t>
            </a:r>
          </a:p>
          <a:p>
            <a:pPr marL="742950" lvl="1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Schémas</a:t>
            </a:r>
          </a:p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Certifications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80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9406" y="488730"/>
            <a:ext cx="9144000" cy="1079061"/>
          </a:xfrm>
        </p:spPr>
        <p:txBody>
          <a:bodyPr/>
          <a:lstStyle/>
          <a:p>
            <a:pPr algn="ctr"/>
            <a:r>
              <a:rPr lang="fr-FR" dirty="0" smtClean="0"/>
              <a:t>Définition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1989" y="5912497"/>
            <a:ext cx="8825658" cy="34641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Florian Alvarez - 2020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89" y="1826313"/>
            <a:ext cx="5845559" cy="346170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527547" y="2192271"/>
            <a:ext cx="51862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Recueil de pratiques de gestion de services informatiques</a:t>
            </a:r>
          </a:p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Officiellement publiés sous forme de livres</a:t>
            </a:r>
          </a:p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Existe depuis les années 80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16526" y="1407503"/>
            <a:ext cx="66220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Information Technology Infrastructure Library</a:t>
            </a:r>
            <a:endParaRPr lang="fr-FR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08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9406" y="488730"/>
            <a:ext cx="9144000" cy="1079061"/>
          </a:xfrm>
        </p:spPr>
        <p:txBody>
          <a:bodyPr/>
          <a:lstStyle/>
          <a:p>
            <a:pPr algn="ctr"/>
            <a:r>
              <a:rPr lang="fr-FR" dirty="0" smtClean="0"/>
              <a:t>Buts recherchés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1989" y="5912497"/>
            <a:ext cx="8825658" cy="34641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Florian Alvarez - 2020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89" y="1826313"/>
            <a:ext cx="5845559" cy="346170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527548" y="2016813"/>
            <a:ext cx="51547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>
                <a:solidFill>
                  <a:schemeClr val="bg1"/>
                </a:solidFill>
              </a:rPr>
              <a:t>Satisfaction client améliorée</a:t>
            </a:r>
          </a:p>
          <a:p>
            <a:pPr marL="285750" indent="-285750">
              <a:buFontTx/>
              <a:buChar char="-"/>
            </a:pPr>
            <a:r>
              <a:rPr lang="fr-FR" sz="2400" dirty="0">
                <a:solidFill>
                  <a:schemeClr val="bg1"/>
                </a:solidFill>
              </a:rPr>
              <a:t>Réduction des coûts</a:t>
            </a:r>
          </a:p>
          <a:p>
            <a:pPr marL="285750" indent="-285750">
              <a:buFontTx/>
              <a:buChar char="-"/>
            </a:pPr>
            <a:r>
              <a:rPr lang="fr-FR" sz="2400" dirty="0">
                <a:solidFill>
                  <a:schemeClr val="bg1"/>
                </a:solidFill>
              </a:rPr>
              <a:t>Meilleure communication entre les acteurs des DSI et les clients</a:t>
            </a:r>
          </a:p>
          <a:p>
            <a:pPr marL="285750" indent="-285750">
              <a:buFontTx/>
              <a:buChar char="-"/>
            </a:pPr>
            <a:r>
              <a:rPr lang="fr-FR" sz="2400" dirty="0">
                <a:solidFill>
                  <a:schemeClr val="bg1"/>
                </a:solidFill>
              </a:rPr>
              <a:t>Amélioration de la productivité et réutilisation de l'expérience</a:t>
            </a:r>
          </a:p>
        </p:txBody>
      </p:sp>
    </p:spTree>
    <p:extLst>
      <p:ext uri="{BB962C8B-B14F-4D97-AF65-F5344CB8AC3E}">
        <p14:creationId xmlns:p14="http://schemas.microsoft.com/office/powerpoint/2010/main" val="40748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9406" y="488730"/>
            <a:ext cx="9144000" cy="1079061"/>
          </a:xfrm>
        </p:spPr>
        <p:txBody>
          <a:bodyPr/>
          <a:lstStyle/>
          <a:p>
            <a:pPr algn="ctr"/>
            <a:r>
              <a:rPr lang="fr-FR" dirty="0" smtClean="0"/>
              <a:t>Concepts de base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1989" y="5912497"/>
            <a:ext cx="8825658" cy="34641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Florian Alvarez - 2020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89" y="2251982"/>
            <a:ext cx="5845559" cy="346170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885090" y="1581936"/>
            <a:ext cx="6622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bg1"/>
                </a:solidFill>
              </a:rPr>
              <a:t>Principes organisationnels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527548" y="2461313"/>
            <a:ext cx="51547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1 : Considérer l’utilisateur comme un client </a:t>
            </a:r>
            <a:endParaRPr lang="fr-FR" sz="24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2 : Positionner </a:t>
            </a:r>
            <a:r>
              <a:rPr lang="fr-FR" sz="2400" dirty="0">
                <a:solidFill>
                  <a:schemeClr val="bg1"/>
                </a:solidFill>
              </a:rPr>
              <a:t>la DSI comme un prestataire de </a:t>
            </a:r>
            <a:r>
              <a:rPr lang="fr-FR" sz="2400" dirty="0" smtClean="0">
                <a:solidFill>
                  <a:schemeClr val="bg1"/>
                </a:solidFill>
              </a:rPr>
              <a:t>services</a:t>
            </a:r>
          </a:p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3 </a:t>
            </a:r>
            <a:r>
              <a:rPr lang="fr-FR" sz="2400" dirty="0">
                <a:solidFill>
                  <a:schemeClr val="bg1"/>
                </a:solidFill>
              </a:rPr>
              <a:t>: Optimiser la qualité et les coûts des services </a:t>
            </a:r>
            <a:r>
              <a:rPr lang="fr-FR" sz="2400" dirty="0" smtClean="0">
                <a:solidFill>
                  <a:schemeClr val="bg1"/>
                </a:solidFill>
              </a:rPr>
              <a:t>informatiques</a:t>
            </a:r>
          </a:p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13194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9406" y="488730"/>
            <a:ext cx="9144000" cy="1079061"/>
          </a:xfrm>
        </p:spPr>
        <p:txBody>
          <a:bodyPr/>
          <a:lstStyle/>
          <a:p>
            <a:pPr algn="ctr"/>
            <a:r>
              <a:rPr lang="fr-FR" dirty="0" smtClean="0"/>
              <a:t>Concepts de base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1989" y="5912497"/>
            <a:ext cx="8825658" cy="34641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Florian Alvarez - 2020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89" y="2251982"/>
            <a:ext cx="5845559" cy="346170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885090" y="1581936"/>
            <a:ext cx="6622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bg1"/>
                </a:solidFill>
              </a:rPr>
              <a:t>Schémas</a:t>
            </a:r>
            <a:endParaRPr lang="fr-FR" sz="2400" dirty="0">
              <a:solidFill>
                <a:schemeClr val="bg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62750" y="1458310"/>
            <a:ext cx="4895850" cy="489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64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9406" y="488730"/>
            <a:ext cx="9144000" cy="1079061"/>
          </a:xfrm>
        </p:spPr>
        <p:txBody>
          <a:bodyPr/>
          <a:lstStyle/>
          <a:p>
            <a:pPr algn="ctr"/>
            <a:r>
              <a:rPr lang="fr-FR" dirty="0" smtClean="0"/>
              <a:t>Certifications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1989" y="5912497"/>
            <a:ext cx="8825658" cy="34641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Florian Alvarez - 2020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89" y="1826313"/>
            <a:ext cx="5845559" cy="3461704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6527548" y="2192271"/>
            <a:ext cx="51547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Sites proposant des formations ITIL</a:t>
            </a:r>
          </a:p>
          <a:p>
            <a:pPr marL="285750" indent="-285750">
              <a:buFontTx/>
              <a:buChar char="-"/>
            </a:pPr>
            <a:endParaRPr lang="fr-FR" sz="2400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400" dirty="0" smtClean="0">
                <a:solidFill>
                  <a:schemeClr val="bg1"/>
                </a:solidFill>
              </a:rPr>
              <a:t>Obtention d’une certification possible</a:t>
            </a:r>
          </a:p>
        </p:txBody>
      </p:sp>
    </p:spTree>
    <p:extLst>
      <p:ext uri="{BB962C8B-B14F-4D97-AF65-F5344CB8AC3E}">
        <p14:creationId xmlns:p14="http://schemas.microsoft.com/office/powerpoint/2010/main" val="286820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1989" y="5912497"/>
            <a:ext cx="8825658" cy="34641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Florian Alvarez - 2020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371" y="1567791"/>
            <a:ext cx="6798069" cy="3781426"/>
          </a:xfrm>
          <a:prstGeom prst="rect">
            <a:avLst/>
          </a:prstGeom>
        </p:spPr>
      </p:pic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429406" y="488730"/>
            <a:ext cx="9144000" cy="1079061"/>
          </a:xfrm>
        </p:spPr>
        <p:txBody>
          <a:bodyPr/>
          <a:lstStyle/>
          <a:p>
            <a:pPr algn="ctr"/>
            <a:r>
              <a:rPr lang="fr-FR" dirty="0" smtClean="0"/>
              <a:t>Conclusion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736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337</TotalTime>
  <Words>145</Words>
  <Application>Microsoft Office PowerPoint</Application>
  <PresentationFormat>Grand écran</PresentationFormat>
  <Paragraphs>39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Salle d’ions</vt:lpstr>
      <vt:lpstr>Présentation ITIL</vt:lpstr>
      <vt:lpstr>Sommaire</vt:lpstr>
      <vt:lpstr>Définition</vt:lpstr>
      <vt:lpstr>Buts recherchés</vt:lpstr>
      <vt:lpstr>Concepts de base</vt:lpstr>
      <vt:lpstr>Concepts de base</vt:lpstr>
      <vt:lpstr>Certifications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ITIL</dc:title>
  <dc:creator>alvarezrod.flo</dc:creator>
  <cp:lastModifiedBy>alvarezrod.flo</cp:lastModifiedBy>
  <cp:revision>18</cp:revision>
  <dcterms:created xsi:type="dcterms:W3CDTF">2021-03-04T09:44:15Z</dcterms:created>
  <dcterms:modified xsi:type="dcterms:W3CDTF">2021-03-31T13:42:34Z</dcterms:modified>
</cp:coreProperties>
</file>