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772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0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0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3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7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4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9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94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0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7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7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6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45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2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79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98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8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02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9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28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00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965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40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16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64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77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16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85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83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80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16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28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1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8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81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520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06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78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13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00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4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70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2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4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41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6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675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2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528C6-AAE0-4298-834D-D4ACADE95D5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674AA-F488-4386-B361-628A33044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80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W3C HTML5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295" y="426833"/>
            <a:ext cx="6312932" cy="63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22409" y="63494"/>
            <a:ext cx="5331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elwe Lt BT" panose="02060502050305020504" pitchFamily="18" charset="0"/>
              </a:rPr>
              <a:t>Présentation du </a:t>
            </a:r>
            <a:r>
              <a:rPr lang="fr-FR" sz="4800" i="1" dirty="0" err="1" smtClean="0">
                <a:latin typeface="Belwe Lt BT" panose="02060502050305020504" pitchFamily="18" charset="0"/>
              </a:rPr>
              <a:t>ContentEditable</a:t>
            </a:r>
            <a:endParaRPr lang="fr-FR" sz="4800" i="1" dirty="0">
              <a:latin typeface="Belwe Lt BT" panose="020605020503050205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92000" y="2059243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~ Définition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pic>
        <p:nvPicPr>
          <p:cNvPr id="1028" name="Picture 4" descr="W3C HTML5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10" y="1633154"/>
            <a:ext cx="3882496" cy="3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2192000" y="2523200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~ Déclaration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192000" y="2998525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~ Exemple HTML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192000" y="3462482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~ </a:t>
            </a:r>
            <a:r>
              <a:rPr lang="fr-FR" sz="3200" dirty="0" err="1" smtClean="0">
                <a:latin typeface="Belwe Lt BT" panose="02060502050305020504" pitchFamily="18" charset="0"/>
              </a:rPr>
              <a:t>Javascript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192000" y="3984040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~ Manipulation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11882" y="432825"/>
            <a:ext cx="436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elwe Lt BT" panose="02060502050305020504" pitchFamily="18" charset="0"/>
              </a:rPr>
              <a:t>Sommaire</a:t>
            </a:r>
            <a:endParaRPr lang="fr-FR" sz="4800" i="1" dirty="0">
              <a:latin typeface="Belwe Lt BT" panose="020605020503050205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884322" y="6332245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Florian Alvarez</a:t>
            </a:r>
            <a:endParaRPr lang="fr-FR" sz="3200" dirty="0">
              <a:latin typeface="Belwe Lt BT" panose="02060502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7396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8138 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76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64336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74" y="2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59805 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5517 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91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50521 -0.00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0987" y="437768"/>
            <a:ext cx="436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elwe Lt BT" panose="02060502050305020504" pitchFamily="18" charset="0"/>
              </a:rPr>
              <a:t>Définition</a:t>
            </a:r>
            <a:endParaRPr lang="fr-FR" sz="4000" dirty="0">
              <a:latin typeface="Belwe Lt BT" panose="020605020503050205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1593" y="1621395"/>
            <a:ext cx="738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- </a:t>
            </a:r>
            <a:r>
              <a:rPr lang="fr-FR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ContentEditable</a:t>
            </a:r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 </a:t>
            </a:r>
            <a:r>
              <a:rPr lang="fr-FR" sz="3200" dirty="0" smtClean="0">
                <a:latin typeface="Belwe Lt BT" panose="02060502050305020504" pitchFamily="18" charset="0"/>
              </a:rPr>
              <a:t>: Attribut HTML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1593" y="2371268"/>
            <a:ext cx="968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- S’applique aux bornes HTML de formatage de texte : 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&lt;h1&gt;</a:t>
            </a:r>
            <a:r>
              <a:rPr lang="fr-FR" sz="3200" dirty="0" smtClean="0">
                <a:latin typeface="Belwe Lt BT" panose="02060502050305020504" pitchFamily="18" charset="0"/>
              </a:rPr>
              <a:t>, 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&lt;b&gt;</a:t>
            </a:r>
            <a:r>
              <a:rPr lang="fr-FR" sz="3200" dirty="0" smtClean="0">
                <a:latin typeface="Belwe Lt BT" panose="02060502050305020504" pitchFamily="18" charset="0"/>
              </a:rPr>
              <a:t>, 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&lt;font&gt;</a:t>
            </a:r>
            <a:r>
              <a:rPr lang="fr-FR" sz="3200" dirty="0" smtClean="0">
                <a:latin typeface="Belwe Lt BT" panose="02060502050305020504" pitchFamily="18" charset="0"/>
              </a:rPr>
              <a:t>, </a:t>
            </a:r>
            <a:r>
              <a:rPr lang="fr-FR" sz="3200" dirty="0" err="1" smtClean="0">
                <a:latin typeface="Belwe Lt BT" panose="02060502050305020504" pitchFamily="18" charset="0"/>
              </a:rPr>
              <a:t>etc</a:t>
            </a:r>
            <a:endParaRPr lang="fr-FR" sz="3200" dirty="0">
              <a:latin typeface="Belwe Lt BT" panose="020605020503050205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1593" y="3613111"/>
            <a:ext cx="9492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lwe Lt BT" panose="02060502050305020504" pitchFamily="18" charset="0"/>
              </a:rPr>
              <a:t>- Ajoute la possibilité d’éditer le contenu de la borne 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côté utilisateur </a:t>
            </a:r>
            <a:endParaRPr lang="fr-FR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Lt BT" panose="02060502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1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0987" y="437768"/>
            <a:ext cx="436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elwe Lt BT" panose="02060502050305020504" pitchFamily="18" charset="0"/>
              </a:rPr>
              <a:t>Déclaration</a:t>
            </a:r>
            <a:endParaRPr lang="fr-FR" sz="4000" dirty="0">
              <a:latin typeface="Belwe Lt BT" panose="020605020503050205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369" t="46561" r="4011" b="30158"/>
          <a:stretch/>
        </p:blipFill>
        <p:spPr>
          <a:xfrm>
            <a:off x="870857" y="1625602"/>
            <a:ext cx="10511506" cy="301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870857" y="4575157"/>
            <a:ext cx="10511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smtClean="0">
                <a:latin typeface="Belwe Lt BT" panose="02060502050305020504" pitchFamily="18" charset="0"/>
              </a:rPr>
              <a:t>Valeur String : </a:t>
            </a:r>
          </a:p>
          <a:p>
            <a:r>
              <a:rPr lang="fr-FR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True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 </a:t>
            </a:r>
            <a:r>
              <a:rPr lang="fr-FR" sz="3200" dirty="0" smtClean="0">
                <a:latin typeface="Belwe Lt BT" panose="02060502050305020504" pitchFamily="18" charset="0"/>
              </a:rPr>
              <a:t>: Le texte est éditable</a:t>
            </a:r>
          </a:p>
          <a:p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False </a:t>
            </a:r>
            <a:r>
              <a:rPr lang="fr-FR" sz="3200" dirty="0" smtClean="0">
                <a:latin typeface="Belwe Lt BT" panose="02060502050305020504" pitchFamily="18" charset="0"/>
              </a:rPr>
              <a:t>: Le texte n’est pas éditable</a:t>
            </a:r>
          </a:p>
          <a:p>
            <a:r>
              <a:rPr lang="fr-FR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Inherit</a:t>
            </a:r>
            <a:r>
              <a:rPr lang="fr-F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 </a:t>
            </a:r>
            <a:r>
              <a:rPr lang="fr-FR" sz="3200" dirty="0" smtClean="0">
                <a:latin typeface="Belwe Lt BT" panose="02060502050305020504" pitchFamily="18" charset="0"/>
              </a:rPr>
              <a:t>: Le texte hérite de la valeur de son parent</a:t>
            </a:r>
          </a:p>
          <a:p>
            <a:endParaRPr lang="fr-FR" sz="3200" dirty="0" smtClean="0">
              <a:latin typeface="Belwe Lt BT" panose="020605020503050205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5" t="7406" r="66511" b="87967"/>
          <a:stretch/>
        </p:blipFill>
        <p:spPr>
          <a:xfrm>
            <a:off x="-7352996" y="3759564"/>
            <a:ext cx="7178789" cy="85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247" t="6745" r="61796" b="87367"/>
          <a:stretch/>
        </p:blipFill>
        <p:spPr>
          <a:xfrm>
            <a:off x="-7352996" y="4752044"/>
            <a:ext cx="7204925" cy="96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r="4339" b="9654"/>
          <a:stretch/>
        </p:blipFill>
        <p:spPr>
          <a:xfrm>
            <a:off x="-7352996" y="5852430"/>
            <a:ext cx="7178790" cy="72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98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495 -0.200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00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00066 -0.19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5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1135 L 0.7931 -0.0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755 -0.03356 L 0.83047 -0.033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65 -0.05255 L 0.87916 -0.05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0987" y="437768"/>
            <a:ext cx="436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>
                <a:latin typeface="Belwe Lt BT" panose="02060502050305020504" pitchFamily="18" charset="0"/>
              </a:rPr>
              <a:t>Javascript</a:t>
            </a:r>
            <a:endParaRPr lang="fr-FR" sz="4000" dirty="0">
              <a:latin typeface="Belwe Lt BT" panose="020605020503050205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4506" y="1331000"/>
            <a:ext cx="1068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Belwe Lt BT" panose="02060502050305020504" pitchFamily="18" charset="0"/>
              </a:rPr>
              <a:t>elementHTML.contentEditable</a:t>
            </a:r>
            <a:r>
              <a:rPr lang="fr-FR" sz="3200" dirty="0" smtClean="0">
                <a:latin typeface="Belwe Lt BT" panose="02060502050305020504" pitchFamily="18" charset="0"/>
              </a:rPr>
              <a:t> = </a:t>
            </a:r>
            <a:r>
              <a:rPr lang="fr-FR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true|false|inherit</a:t>
            </a:r>
            <a:endParaRPr lang="fr-FR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Lt BT" panose="020605020503050205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4506" y="1871276"/>
            <a:ext cx="11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(Permet de modifier la valeur de l’attribut </a:t>
            </a:r>
            <a:r>
              <a:rPr lang="fr-FR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contentEditable</a:t>
            </a:r>
            <a:r>
              <a:rPr lang="fr-FR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 d’un élément)</a:t>
            </a:r>
            <a:endParaRPr lang="fr-FR" sz="2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Lt BT" panose="020605020503050205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4505" y="2456051"/>
            <a:ext cx="931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Belwe Lt BT" panose="02060502050305020504" pitchFamily="18" charset="0"/>
              </a:rPr>
              <a:t>elementHTML.isContentEditable</a:t>
            </a:r>
            <a:endParaRPr lang="fr-FR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Lt BT" panose="020605020503050205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4506" y="3017411"/>
            <a:ext cx="11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(Retourne le String de la valeur du statut de l’attribut </a:t>
            </a:r>
            <a:r>
              <a:rPr lang="fr-FR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contentEditable</a:t>
            </a:r>
            <a:r>
              <a:rPr lang="fr-FR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we Lt BT" panose="02060502050305020504" pitchFamily="18" charset="0"/>
              </a:rPr>
              <a:t> sur l’élément)</a:t>
            </a:r>
            <a:endParaRPr lang="fr-FR" sz="2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Lt BT" panose="020605020503050205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5" y="4040436"/>
            <a:ext cx="10100554" cy="207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961" t="24065" r="69770" b="30988"/>
          <a:stretch/>
        </p:blipFill>
        <p:spPr>
          <a:xfrm>
            <a:off x="2053882" y="125401"/>
            <a:ext cx="7580620" cy="652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105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1_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2_Céleste">
  <a:themeElements>
    <a:clrScheme name="Célest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544</TotalTime>
  <Words>115</Words>
  <Application>Microsoft Office PowerPoint</Application>
  <PresentationFormat>Grand écran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Belwe Lt BT</vt:lpstr>
      <vt:lpstr>Calibri</vt:lpstr>
      <vt:lpstr>Calibri Light</vt:lpstr>
      <vt:lpstr>Céleste</vt:lpstr>
      <vt:lpstr>1_Céleste</vt:lpstr>
      <vt:lpstr>2_Céleste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</dc:creator>
  <cp:lastModifiedBy>alvarezrod.flo</cp:lastModifiedBy>
  <cp:revision>34</cp:revision>
  <dcterms:created xsi:type="dcterms:W3CDTF">2020-12-10T13:40:25Z</dcterms:created>
  <dcterms:modified xsi:type="dcterms:W3CDTF">2020-12-11T07:28:37Z</dcterms:modified>
</cp:coreProperties>
</file>